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5050-5528-4C88-AC05-5354EFBDD9FC}" type="datetimeFigureOut">
              <a:rPr lang="en-AU" smtClean="0"/>
              <a:t>3/08/2015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BC60-C97B-4CC3-88A4-E037E4600F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205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5050-5528-4C88-AC05-5354EFBDD9FC}" type="datetimeFigureOut">
              <a:rPr lang="en-AU" smtClean="0"/>
              <a:t>3/08/2015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BC60-C97B-4CC3-88A4-E037E4600F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660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5050-5528-4C88-AC05-5354EFBDD9FC}" type="datetimeFigureOut">
              <a:rPr lang="en-AU" smtClean="0"/>
              <a:t>3/08/2015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BC60-C97B-4CC3-88A4-E037E4600F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456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5050-5528-4C88-AC05-5354EFBDD9FC}" type="datetimeFigureOut">
              <a:rPr lang="en-AU" smtClean="0"/>
              <a:t>3/08/2015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BC60-C97B-4CC3-88A4-E037E4600F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805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5050-5528-4C88-AC05-5354EFBDD9FC}" type="datetimeFigureOut">
              <a:rPr lang="en-AU" smtClean="0"/>
              <a:t>3/08/2015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BC60-C97B-4CC3-88A4-E037E4600F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1585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5050-5528-4C88-AC05-5354EFBDD9FC}" type="datetimeFigureOut">
              <a:rPr lang="en-AU" smtClean="0"/>
              <a:t>3/08/2015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BC60-C97B-4CC3-88A4-E037E4600F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918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5050-5528-4C88-AC05-5354EFBDD9FC}" type="datetimeFigureOut">
              <a:rPr lang="en-AU" smtClean="0"/>
              <a:t>3/08/2015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BC60-C97B-4CC3-88A4-E037E4600F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425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5050-5528-4C88-AC05-5354EFBDD9FC}" type="datetimeFigureOut">
              <a:rPr lang="en-AU" smtClean="0"/>
              <a:t>3/08/2015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BC60-C97B-4CC3-88A4-E037E4600F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296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5050-5528-4C88-AC05-5354EFBDD9FC}" type="datetimeFigureOut">
              <a:rPr lang="en-AU" smtClean="0"/>
              <a:t>3/08/2015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BC60-C97B-4CC3-88A4-E037E4600F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892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5050-5528-4C88-AC05-5354EFBDD9FC}" type="datetimeFigureOut">
              <a:rPr lang="en-AU" smtClean="0"/>
              <a:t>3/08/2015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BC60-C97B-4CC3-88A4-E037E4600F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407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5050-5528-4C88-AC05-5354EFBDD9FC}" type="datetimeFigureOut">
              <a:rPr lang="en-AU" smtClean="0"/>
              <a:t>3/08/2015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BC60-C97B-4CC3-88A4-E037E4600F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297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65050-5528-4C88-AC05-5354EFBDD9FC}" type="datetimeFigureOut">
              <a:rPr lang="en-AU" smtClean="0"/>
              <a:t>3/08/2015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8BC60-C97B-4CC3-88A4-E037E4600F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960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5614" y="742278"/>
            <a:ext cx="10305826" cy="56692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645458" y="145249"/>
            <a:ext cx="2764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Passage 1- Highlighting</a:t>
            </a:r>
            <a:endParaRPr lang="en-A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805273"/>
              </p:ext>
            </p:extLst>
          </p:nvPr>
        </p:nvGraphicFramePr>
        <p:xfrm>
          <a:off x="1355464" y="763793"/>
          <a:ext cx="10165976" cy="6165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65976"/>
              </a:tblGrid>
              <a:tr h="61652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AU" sz="2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Venus Flytraps</a:t>
                      </a:r>
                      <a:endParaRPr lang="en-A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AU" sz="2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Many </a:t>
                      </a:r>
                      <a:r>
                        <a:rPr lang="en-AU" sz="22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insects eat plants</a:t>
                      </a:r>
                      <a:r>
                        <a:rPr lang="en-AU" sz="2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 But some unusual plants, like the </a:t>
                      </a:r>
                      <a:r>
                        <a:rPr lang="en-AU" sz="22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Venus Flytrap</a:t>
                      </a:r>
                      <a:r>
                        <a:rPr lang="en-AU" sz="2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, eat </a:t>
                      </a:r>
                      <a:r>
                        <a:rPr lang="en-AU" sz="22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insects</a:t>
                      </a:r>
                      <a:r>
                        <a:rPr lang="en-AU" sz="2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en-A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AU" sz="22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The Venus Flytrap has special leaves shaped like a trap. The trap can snap shut to catch files and other insects.</a:t>
                      </a:r>
                      <a:r>
                        <a:rPr lang="en-AU" sz="2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The trap uses sweet-smelling nectar as bait.</a:t>
                      </a:r>
                      <a:endParaRPr lang="en-A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AU" sz="2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When </a:t>
                      </a:r>
                      <a:r>
                        <a:rPr lang="en-AU" sz="22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an insect</a:t>
                      </a:r>
                      <a:r>
                        <a:rPr lang="en-AU" sz="2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enters the trap it touches tiny trigger </a:t>
                      </a:r>
                      <a:r>
                        <a:rPr lang="en-AU" sz="22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hairs.</a:t>
                      </a:r>
                      <a:r>
                        <a:rPr lang="en-AU" sz="2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This makes the trap close faster than you can blink! </a:t>
                      </a:r>
                      <a:r>
                        <a:rPr lang="en-AU" sz="22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Scientist</a:t>
                      </a:r>
                      <a:r>
                        <a:rPr lang="en-AU" sz="2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 are not sure how a plant can do this because </a:t>
                      </a:r>
                      <a:r>
                        <a:rPr lang="en-AU" sz="22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plants </a:t>
                      </a:r>
                      <a:r>
                        <a:rPr lang="en-AU" sz="2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do not </a:t>
                      </a:r>
                      <a:r>
                        <a:rPr lang="en-AU" sz="22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have muscles or nerves.</a:t>
                      </a:r>
                      <a:endParaRPr lang="en-A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AU" sz="2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After about half an hour, the trap begins to fill with digestive juices. </a:t>
                      </a:r>
                      <a:r>
                        <a:rPr lang="en-AU" sz="22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After a week or two, the juices turn the soft parts of the insect into food for the plant.</a:t>
                      </a:r>
                      <a:r>
                        <a:rPr lang="en-AU" sz="2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endParaRPr lang="en-A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AU" sz="22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Venus Flytraps are so interesting that some people keep them as pets!</a:t>
                      </a:r>
                      <a:endParaRPr lang="en-A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1" y="1484555"/>
            <a:ext cx="13231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00B050"/>
                </a:solidFill>
              </a:rPr>
              <a:t>Highlighted whole sentences</a:t>
            </a:r>
            <a:endParaRPr lang="en-AU" dirty="0">
              <a:solidFill>
                <a:srgbClr val="00B05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968188" y="1968649"/>
            <a:ext cx="355002" cy="215153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50071" y="145249"/>
            <a:ext cx="128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00B050"/>
                </a:solidFill>
              </a:rPr>
              <a:t>Single words</a:t>
            </a:r>
            <a:endParaRPr lang="en-AU" dirty="0">
              <a:solidFill>
                <a:srgbClr val="00B05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0273554" y="742278"/>
            <a:ext cx="570154" cy="742277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9230065" y="697005"/>
            <a:ext cx="1527582" cy="787549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5303" y="3576918"/>
            <a:ext cx="13447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00B050"/>
                </a:solidFill>
              </a:rPr>
              <a:t>Highlighted words change the meaning of the text</a:t>
            </a:r>
            <a:endParaRPr lang="en-AU" dirty="0">
              <a:solidFill>
                <a:srgbClr val="00B05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215614" y="4001845"/>
            <a:ext cx="978946" cy="215153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516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461" y="677732"/>
            <a:ext cx="10520979" cy="57338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1075765" y="720762"/>
            <a:ext cx="10381129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500" b="1" dirty="0" smtClean="0"/>
              <a:t>Venus </a:t>
            </a:r>
            <a:r>
              <a:rPr lang="en-AU" sz="2500" b="1" dirty="0" smtClean="0"/>
              <a:t>Flytraps</a:t>
            </a:r>
          </a:p>
          <a:p>
            <a:endParaRPr lang="en-AU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AU" dirty="0" smtClean="0"/>
              <a:t>Many insects eat plants. But some unusual plants, like the Venus Flytrap, eat insects. </a:t>
            </a:r>
            <a:r>
              <a:rPr lang="en-AU" dirty="0" smtClean="0"/>
              <a:t>The Venus Flytrap has special leaves shaped like a trap. </a:t>
            </a:r>
            <a:r>
              <a:rPr lang="en-AU" dirty="0" smtClean="0"/>
              <a:t>The trap can snap shut to catch flies and other insects. The tra</a:t>
            </a:r>
            <a:r>
              <a:rPr lang="en-AU" dirty="0" smtClean="0"/>
              <a:t>p uses sweet-smelling nectar as bait.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AU" dirty="0" smtClean="0"/>
              <a:t>They have muscles to trap and eat the insects.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AU" dirty="0" smtClean="0"/>
              <a:t>Venus Flytraps are so interesting that some people keep them as pets.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2" name="Rectangle 1"/>
          <p:cNvSpPr/>
          <p:nvPr/>
        </p:nvSpPr>
        <p:spPr>
          <a:xfrm>
            <a:off x="268868" y="145249"/>
            <a:ext cx="2247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Passage </a:t>
            </a:r>
            <a:r>
              <a:rPr lang="en-AU" dirty="0"/>
              <a:t>1</a:t>
            </a:r>
            <a:r>
              <a:rPr lang="en-AU" dirty="0" smtClean="0"/>
              <a:t>- </a:t>
            </a:r>
            <a:r>
              <a:rPr lang="en-AU" dirty="0" err="1" smtClean="0"/>
              <a:t>Notetaking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20596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461" y="677732"/>
            <a:ext cx="10520979" cy="57338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1075765" y="720762"/>
            <a:ext cx="10381129" cy="420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dirty="0" smtClean="0"/>
              <a:t>Some unusual plants like the Venus Flytrap, eat insects. The Venus Flytrap has special leaves shaped like a trap. The trap can snap shut to catch flies and other insects. The trap uses sweet smelling nectar as bait.</a:t>
            </a:r>
          </a:p>
          <a:p>
            <a:pPr>
              <a:lnSpc>
                <a:spcPct val="150000"/>
              </a:lnSpc>
            </a:pPr>
            <a:endParaRPr lang="en-AU" dirty="0"/>
          </a:p>
          <a:p>
            <a:pPr>
              <a:lnSpc>
                <a:spcPct val="150000"/>
              </a:lnSpc>
            </a:pPr>
            <a:r>
              <a:rPr lang="en-AU" dirty="0" smtClean="0"/>
              <a:t>The Venus Flytrap traps insects through tiny hairs inside the plant. When an insect touches the tiny hairs it makes the leaves snap shut and catch the insect.</a:t>
            </a:r>
          </a:p>
          <a:p>
            <a:pPr>
              <a:lnSpc>
                <a:spcPct val="150000"/>
              </a:lnSpc>
            </a:pPr>
            <a:endParaRPr lang="en-AU" dirty="0"/>
          </a:p>
          <a:p>
            <a:pPr>
              <a:lnSpc>
                <a:spcPct val="150000"/>
              </a:lnSpc>
            </a:pPr>
            <a:r>
              <a:rPr lang="en-AU" dirty="0" smtClean="0"/>
              <a:t>The trap works faster than you can blink. It is a mystery how the plant does this because plants do not have muscles.</a:t>
            </a:r>
          </a:p>
          <a:p>
            <a:pPr>
              <a:lnSpc>
                <a:spcPct val="150000"/>
              </a:lnSpc>
            </a:pPr>
            <a:endParaRPr lang="en-AU" dirty="0"/>
          </a:p>
          <a:p>
            <a:pPr>
              <a:lnSpc>
                <a:spcPct val="150000"/>
              </a:lnSpc>
            </a:pPr>
            <a:r>
              <a:rPr lang="en-AU" dirty="0" smtClean="0"/>
              <a:t>Venus Flytraps are really interesting to keep as pets.</a:t>
            </a:r>
            <a:endParaRPr lang="en-AU" dirty="0"/>
          </a:p>
        </p:txBody>
      </p:sp>
      <p:sp>
        <p:nvSpPr>
          <p:cNvPr id="2" name="Rectangle 1"/>
          <p:cNvSpPr/>
          <p:nvPr/>
        </p:nvSpPr>
        <p:spPr>
          <a:xfrm>
            <a:off x="182807" y="145249"/>
            <a:ext cx="1894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Passage </a:t>
            </a:r>
            <a:r>
              <a:rPr lang="en-AU" dirty="0" smtClean="0"/>
              <a:t>1 -</a:t>
            </a:r>
            <a:r>
              <a:rPr lang="en-AU" dirty="0" smtClean="0"/>
              <a:t>rewrite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2996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347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Mincho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NSW, Department of Education &amp; Communities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</dc:creator>
  <cp:lastModifiedBy>Diana M. Kelly</cp:lastModifiedBy>
  <cp:revision>9</cp:revision>
  <dcterms:created xsi:type="dcterms:W3CDTF">2015-07-29T04:34:58Z</dcterms:created>
  <dcterms:modified xsi:type="dcterms:W3CDTF">2015-08-02T23:01:17Z</dcterms:modified>
</cp:coreProperties>
</file>